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553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11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6911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814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8599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761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719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6712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16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8333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595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1A52-A043-45D1-84B5-A882F1573BEE}" type="datetimeFigureOut">
              <a:rPr lang="en-HK" smtClean="0"/>
              <a:t>2/9/2024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F07B-24DC-4474-A168-A2BE3B0F715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321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3C59E-734E-4BBD-8507-9CE0F189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65" y="11680720"/>
            <a:ext cx="2874782" cy="81532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1F14482-646C-4DFC-BFFD-486B2C41C872}"/>
              </a:ext>
            </a:extLst>
          </p:cNvPr>
          <p:cNvSpPr txBox="1"/>
          <p:nvPr/>
        </p:nvSpPr>
        <p:spPr>
          <a:xfrm>
            <a:off x="1143426" y="10290629"/>
            <a:ext cx="209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sz="2400" spc="17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9</a:t>
            </a:r>
            <a:r>
              <a:rPr lang="zh-TW" altLang="en-US" sz="2400" spc="17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月</a:t>
            </a:r>
            <a:r>
              <a:rPr lang="en-HK" altLang="zh-TW" sz="2400" spc="17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25</a:t>
            </a:r>
            <a:r>
              <a:rPr lang="zh-TW" altLang="en-US" sz="2400" spc="20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日</a:t>
            </a:r>
            <a:r>
              <a:rPr lang="en-US" altLang="zh-TW" sz="2400" spc="20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(</a:t>
            </a:r>
            <a:r>
              <a:rPr lang="zh-TW" altLang="en-US" sz="2400" spc="20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三</a:t>
            </a:r>
            <a:r>
              <a:rPr lang="en-US" altLang="zh-TW" sz="2400" spc="200" dirty="0">
                <a:solidFill>
                  <a:srgbClr val="6A3837"/>
                </a:solidFill>
                <a:latin typeface="MQingHuaHK-Xbold" panose="00000800000000000000" pitchFamily="50" charset="-120"/>
                <a:ea typeface="MQingHuaHK-Xbold" panose="00000800000000000000" pitchFamily="50" charset="-120"/>
              </a:rPr>
              <a:t>)</a:t>
            </a:r>
            <a:endParaRPr lang="en-HK" sz="2400" spc="200" dirty="0">
              <a:solidFill>
                <a:srgbClr val="6A3837"/>
              </a:solidFill>
              <a:latin typeface="MQingHuaHK-Xbold" panose="00000800000000000000" pitchFamily="50" charset="-120"/>
              <a:ea typeface="MQingHuaHK-Xbold" panose="00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497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</Words>
  <Application>Microsoft Office PowerPoint</Application>
  <PresentationFormat>A3 紙張 (297x420 公釐)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MQingHuaHK-Xbold</vt:lpstr>
      <vt:lpstr>Arial</vt:lpstr>
      <vt:lpstr>Calibri</vt:lpstr>
      <vt:lpstr>Calibri Light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Windy Ip</dc:creator>
  <cp:lastModifiedBy>Carmen Lee</cp:lastModifiedBy>
  <cp:revision>8</cp:revision>
  <dcterms:created xsi:type="dcterms:W3CDTF">2024-04-30T04:20:16Z</dcterms:created>
  <dcterms:modified xsi:type="dcterms:W3CDTF">2024-09-02T07:53:39Z</dcterms:modified>
</cp:coreProperties>
</file>